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7559675" cy="10691813"/>
  <p:notesSz cx="7559675" cy="10691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45" y="2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55637" y="926306"/>
            <a:ext cx="44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 KW SOLAR HOME SYSTEM PART LIST &amp; BOM</a:t>
            </a:r>
            <a:endParaRPr lang="ko-KR" altLang="en-US" dirty="0"/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82121"/>
              </p:ext>
            </p:extLst>
          </p:nvPr>
        </p:nvGraphicFramePr>
        <p:xfrm>
          <a:off x="731837" y="1459706"/>
          <a:ext cx="6629400" cy="8153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804"/>
                <a:gridCol w="1188306"/>
                <a:gridCol w="1109086"/>
                <a:gridCol w="419869"/>
                <a:gridCol w="1838546"/>
                <a:gridCol w="320040"/>
                <a:gridCol w="560070"/>
                <a:gridCol w="868679"/>
              </a:tblGrid>
              <a:tr h="523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parts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Picture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model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discription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qty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unit price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Amount(USD)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8723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INVERTER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DC Output：24VDC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AC Output: 220V/230V, 50/60Hz,3000W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Max Charge Current：80A Size:565*390*190mm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011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BATTERY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Rated Voltage：48V(51.2V)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Rated Capacity：120AH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Capacity: 6KWH (6144WH)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Net Weight：55kg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DOD depth：100%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6177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SOLAR PANNEL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Mono Type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Vmp:40.15V ;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Imp:9.57A;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Voca: 49.4V；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Isc：10.2A；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Rate Power：380W；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Size：1979*992*40mm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Weight：24.0 kg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7574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PV PANNEL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MOUNTING BRACKET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Pitched Roof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5643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POWER DISTRIBUTION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BOX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Including leakage circuit breaker,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 32A 250V air- switch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6126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Solar panel wire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Battery wire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Inverter 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5569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PV WATER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PROOF CONNECTOR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Rated Voltage: 1000V DC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●Rated Current: 30A ●IP Rate: IP67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587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 TOTAL AMOUNT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22132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1. Price Terms: EXW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2. 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Payment Terms: 100% TT before production less than 10,000USD, bulk order 30% T/T as </a:t>
                      </a:r>
                      <a:r>
                        <a:rPr lang="en-US" sz="1100" u="none" strike="noStrike" dirty="0" err="1">
                          <a:effectLst/>
                        </a:rPr>
                        <a:t>deposit,the</a:t>
                      </a:r>
                      <a:r>
                        <a:rPr lang="en-US" sz="1100" u="none" strike="noStrike" dirty="0">
                          <a:effectLst/>
                        </a:rPr>
                        <a:t> 50% T/T balance before shipment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3.Delivery Time: Estimated 10 working days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4.Actual products and pictures have tolerance for errors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5.Packing: Carton and plywood pallet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6.Weight and dimensions are approximate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6" name="그림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43" y="2866891"/>
            <a:ext cx="601449" cy="9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그림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7" y="1993106"/>
            <a:ext cx="639355" cy="8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그림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84" y="4000557"/>
            <a:ext cx="762000" cy="14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09" y="5467691"/>
            <a:ext cx="944562" cy="707952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966" y="6175643"/>
            <a:ext cx="808037" cy="637381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6813024"/>
            <a:ext cx="949326" cy="58881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037" y="7401834"/>
            <a:ext cx="588555" cy="527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1840706"/>
            <a:ext cx="641817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354" y="1248846"/>
            <a:ext cx="390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SOLAR SYSTEM CONNECTION DIAGRAM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8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roject\3 kw solar power system\IMAGE\WALL MOU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7205186"/>
            <a:ext cx="44196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Project\3 kw solar power system\IMAGE\ROOF 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392906"/>
            <a:ext cx="4641715" cy="679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1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3968</TotalTime>
  <Words>86</Words>
  <Application>Microsoft Office PowerPoint</Application>
  <PresentationFormat>사용자 지정</PresentationFormat>
  <Paragraphs>50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Theme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 jin lee</dc:creator>
  <cp:lastModifiedBy>su jin lee</cp:lastModifiedBy>
  <cp:revision>11</cp:revision>
  <dcterms:created xsi:type="dcterms:W3CDTF">2021-03-30T19:44:07Z</dcterms:created>
  <dcterms:modified xsi:type="dcterms:W3CDTF">2021-10-11T23:16:56Z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2021-03-30T00:00:00Z</vt:filetime>
  </property>
  <property fmtid="{D5CDD505-2E9C-101B-9397-08002B2CF9AE}" pid="3" name="LastSaved">
    <vt:filetime>2021-03-30T00:00:00Z</vt:filetime>
  </property>
</Properties>
</file>